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00F62-6B58-C148-9096-13F65617D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2CF12D-0868-164B-82AA-559E4523B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D5D10-2933-6649-960B-5C9E7C93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E41BB-A465-C649-B07C-DC3E4095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0A29B-0A9D-B749-A7D8-83C62433C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6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48B8-5AF1-5142-AD55-17CF5AB4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F1DFE-3958-324E-AF02-ED3520D7E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5179-A9E1-D545-9AB9-E44C4365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B6774-5205-EE40-A7E5-ED56F654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209AB-139C-AF48-9BE2-EBD2CCA3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9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11FDC6-A964-DD49-A651-86DEB72BC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3E4A3-9049-B642-8AC2-44ECF1994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D0267-0122-9141-9C63-1614EE7CF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B1478-675B-8144-990D-5BED8AAF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1169D-6F38-D441-B4AC-37ECD5C7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90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6350E-D1E5-A443-B18A-3916E9D4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1838D-5E6E-4249-A830-CAC3B6E41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DD90-A272-4B4C-A941-D4320472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03F7F-B5E9-C74F-9B3C-23E0AEC52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4337B-0BE7-9E42-8653-C304F5C7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1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34871-26D6-B243-92ED-127E4444A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B5390-8E7A-0147-A2F1-85AFA7853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F36BD-FD5F-6A4C-8AAC-823E85EF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547AE-1710-2844-8CFF-B5D46148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2AB59-3A46-FF41-889F-0AF0CEA2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EE8D-BB06-6D4B-9DC7-D6202391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E7AEE-04E0-D84D-9680-5D2203974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DE6F8-8153-4043-8C66-A56049080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3D145-C2AB-AC4A-A5E5-A8FB9B7A1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25FE5-A8F6-954E-A69A-8E530ADE1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B39B7-F721-B44E-B9BD-1C3B480A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04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9A50-98DE-7642-83B6-7C0D305E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0DFEB-6A40-2342-9981-12EE26726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AA3D6-4312-F849-A745-6B23DC4CC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FC6E8D-C08C-C14B-A550-64AC44F6A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CF9097-A0DF-744A-AE7A-3E282B359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BCD0A-5B94-6248-BD8F-40B5B952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5C201-10FC-554B-A862-67B09AE34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826DED-BA5C-5A4B-B132-9167E27B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6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27AEE-78DA-DD49-BF90-12668EDA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E677EA-AECF-DD42-9357-936556E42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332EA-D7EB-C14B-888D-AD923CE0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E19AD-F5D2-BE40-B06E-0165C9BB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9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54007-2492-3A4F-9664-5877DF41E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2CC3C-B1CA-F349-84A3-6046D959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E3AB4-EFB5-FD47-B709-E904CDA1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2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4388-FD1E-D041-AEA4-6D82A86D2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BAFBF-4BBB-0944-AB2A-F2BF8841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AD78C-E7DB-DA4F-A021-EAD747F6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EAB16-C6C1-5947-B363-8FC36161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A48ED-0A9C-B04A-BE8D-79B7E6D02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2BA65-A91E-0A4F-8D51-995A6914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1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B31F3-D790-864B-B762-C5E5067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47E66B-CA96-5544-80A2-9195AD287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10891-3C2D-8940-B7B3-ED8F58BC5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DF5A3-10CE-744B-ADFA-F2C47E8D6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6F2E-4F36-FA40-B6D7-940E281E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8AFD4-A294-6E47-A51A-D6B16845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1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AF7B10-5595-5C4C-8898-9E8C2B92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34CF0-42FA-5A4E-BD31-1A3B60C33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9D53D-87BB-1946-8643-C47FAB80DD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6458-1DDB-324D-A13C-5732CACCBF2F}" type="datetimeFigureOut">
              <a:rPr lang="en-US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0E1E5-6D96-C343-8C2A-71CA2FA77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3DF8B-7F61-7140-AF60-44604AF87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138F7-184C-5443-BFA5-91E953EDFA2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3A5150E-714F-1A47-9850-3F831B619FF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38068" y="0"/>
            <a:ext cx="8315863" cy="6858000"/>
          </a:xfrm>
        </p:spPr>
      </p:pic>
    </p:spTree>
    <p:extLst>
      <p:ext uri="{BB962C8B-B14F-4D97-AF65-F5344CB8AC3E}">
        <p14:creationId xmlns:p14="http://schemas.microsoft.com/office/powerpoint/2010/main" val="2851138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ED1C70D-A9E2-9246-A886-B37DB2D3970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61439" y="0"/>
            <a:ext cx="8269122" cy="6858000"/>
          </a:xfrm>
        </p:spPr>
      </p:pic>
    </p:spTree>
    <p:extLst>
      <p:ext uri="{BB962C8B-B14F-4D97-AF65-F5344CB8AC3E}">
        <p14:creationId xmlns:p14="http://schemas.microsoft.com/office/powerpoint/2010/main" val="2562871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E91A3F4-24DF-F147-9E6D-4C0407D84DD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61203" y="-390"/>
            <a:ext cx="8269593" cy="6858390"/>
          </a:xfrm>
        </p:spPr>
      </p:pic>
    </p:spTree>
    <p:extLst>
      <p:ext uri="{BB962C8B-B14F-4D97-AF65-F5344CB8AC3E}">
        <p14:creationId xmlns:p14="http://schemas.microsoft.com/office/powerpoint/2010/main" val="2741394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5A58B2C-7216-7A47-B914-9B18FEDE68B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61203" y="-20659"/>
            <a:ext cx="8269593" cy="6878659"/>
          </a:xfrm>
        </p:spPr>
      </p:pic>
    </p:spTree>
    <p:extLst>
      <p:ext uri="{BB962C8B-B14F-4D97-AF65-F5344CB8AC3E}">
        <p14:creationId xmlns:p14="http://schemas.microsoft.com/office/powerpoint/2010/main" val="133392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244D8FA-A792-A642-897F-8F92D892F84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73621" y="0"/>
            <a:ext cx="8244757" cy="6858000"/>
          </a:xfrm>
        </p:spPr>
      </p:pic>
    </p:spTree>
    <p:extLst>
      <p:ext uri="{BB962C8B-B14F-4D97-AF65-F5344CB8AC3E}">
        <p14:creationId xmlns:p14="http://schemas.microsoft.com/office/powerpoint/2010/main" val="3903870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804770D-C214-5248-A5CC-53F00BE7EF2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42562" y="-31310"/>
            <a:ext cx="8306875" cy="6889310"/>
          </a:xfrm>
        </p:spPr>
      </p:pic>
    </p:spTree>
    <p:extLst>
      <p:ext uri="{BB962C8B-B14F-4D97-AF65-F5344CB8AC3E}">
        <p14:creationId xmlns:p14="http://schemas.microsoft.com/office/powerpoint/2010/main" val="1681117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CC03A075-0550-FB48-B796-4348AD120F6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73621" y="0"/>
            <a:ext cx="8244757" cy="6858000"/>
          </a:xfrm>
        </p:spPr>
      </p:pic>
    </p:spTree>
    <p:extLst>
      <p:ext uri="{BB962C8B-B14F-4D97-AF65-F5344CB8AC3E}">
        <p14:creationId xmlns:p14="http://schemas.microsoft.com/office/powerpoint/2010/main" val="3622318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500526F-2BAC-E244-9516-973960A6A2E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88751" y="0"/>
            <a:ext cx="8214498" cy="6858000"/>
          </a:xfrm>
        </p:spPr>
      </p:pic>
    </p:spTree>
    <p:extLst>
      <p:ext uri="{BB962C8B-B14F-4D97-AF65-F5344CB8AC3E}">
        <p14:creationId xmlns:p14="http://schemas.microsoft.com/office/powerpoint/2010/main" val="4268409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0D9684E-504D-0349-A405-114382CA31C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52329" y="0"/>
            <a:ext cx="8287342" cy="6873110"/>
          </a:xfrm>
        </p:spPr>
      </p:pic>
    </p:spTree>
    <p:extLst>
      <p:ext uri="{BB962C8B-B14F-4D97-AF65-F5344CB8AC3E}">
        <p14:creationId xmlns:p14="http://schemas.microsoft.com/office/powerpoint/2010/main" val="3543574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7881A558-52B4-B345-A60D-D6E6A2E8DB9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67539" y="0"/>
            <a:ext cx="8256922" cy="6858000"/>
          </a:xfrm>
        </p:spPr>
      </p:pic>
    </p:spTree>
    <p:extLst>
      <p:ext uri="{BB962C8B-B14F-4D97-AF65-F5344CB8AC3E}">
        <p14:creationId xmlns:p14="http://schemas.microsoft.com/office/powerpoint/2010/main" val="3548017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CE140-F6DC-BD43-BA45-78CEA8049C5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73621" y="0"/>
            <a:ext cx="8244757" cy="6858000"/>
          </a:xfrm>
        </p:spPr>
      </p:pic>
    </p:spTree>
    <p:extLst>
      <p:ext uri="{BB962C8B-B14F-4D97-AF65-F5344CB8AC3E}">
        <p14:creationId xmlns:p14="http://schemas.microsoft.com/office/powerpoint/2010/main" val="2269460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B6E45F9-526E-394D-97FB-842F540E9AE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70077" y="0"/>
            <a:ext cx="8251845" cy="6853783"/>
          </a:xfrm>
        </p:spPr>
      </p:pic>
    </p:spTree>
    <p:extLst>
      <p:ext uri="{BB962C8B-B14F-4D97-AF65-F5344CB8AC3E}">
        <p14:creationId xmlns:p14="http://schemas.microsoft.com/office/powerpoint/2010/main" val="1814914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692CA5D3-C283-DF45-B974-DA16E80ACFD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69185" y="0"/>
            <a:ext cx="8253629" cy="6845151"/>
          </a:xfrm>
        </p:spPr>
      </p:pic>
    </p:spTree>
    <p:extLst>
      <p:ext uri="{BB962C8B-B14F-4D97-AF65-F5344CB8AC3E}">
        <p14:creationId xmlns:p14="http://schemas.microsoft.com/office/powerpoint/2010/main" val="67530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6AFF261-82A9-4644-8221-83317C9AE3B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80314" y="0"/>
            <a:ext cx="8269123" cy="6858000"/>
          </a:xfrm>
        </p:spPr>
      </p:pic>
    </p:spTree>
    <p:extLst>
      <p:ext uri="{BB962C8B-B14F-4D97-AF65-F5344CB8AC3E}">
        <p14:creationId xmlns:p14="http://schemas.microsoft.com/office/powerpoint/2010/main" val="501302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BB1125D-8681-344E-A393-56BC5FAF830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51437" y="-16590"/>
            <a:ext cx="8289126" cy="6874590"/>
          </a:xfrm>
        </p:spPr>
      </p:pic>
    </p:spTree>
    <p:extLst>
      <p:ext uri="{BB962C8B-B14F-4D97-AF65-F5344CB8AC3E}">
        <p14:creationId xmlns:p14="http://schemas.microsoft.com/office/powerpoint/2010/main" val="2414906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2C28295-EB89-B448-9A29-2EDCC582622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45103" y="-37269"/>
            <a:ext cx="8301793" cy="6895269"/>
          </a:xfrm>
        </p:spPr>
      </p:pic>
    </p:spTree>
    <p:extLst>
      <p:ext uri="{BB962C8B-B14F-4D97-AF65-F5344CB8AC3E}">
        <p14:creationId xmlns:p14="http://schemas.microsoft.com/office/powerpoint/2010/main" val="2347546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1447B7C-BD5E-8845-B2CC-7E1EBA5A025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60311" y="-1871"/>
            <a:ext cx="8271378" cy="6859871"/>
          </a:xfrm>
        </p:spPr>
      </p:pic>
    </p:spTree>
    <p:extLst>
      <p:ext uri="{BB962C8B-B14F-4D97-AF65-F5344CB8AC3E}">
        <p14:creationId xmlns:p14="http://schemas.microsoft.com/office/powerpoint/2010/main" val="23401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CD77581-09FF-2940-838B-6797A55486B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74043" y="0"/>
            <a:ext cx="8243914" cy="6858000"/>
          </a:xfrm>
        </p:spPr>
      </p:pic>
    </p:spTree>
    <p:extLst>
      <p:ext uri="{BB962C8B-B14F-4D97-AF65-F5344CB8AC3E}">
        <p14:creationId xmlns:p14="http://schemas.microsoft.com/office/powerpoint/2010/main" val="2453737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E6A8C5F-8F27-2F44-A8FB-7F09DF64F8F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018165" y="0"/>
            <a:ext cx="8155669" cy="6865692"/>
          </a:xfrm>
        </p:spPr>
      </p:pic>
    </p:spTree>
    <p:extLst>
      <p:ext uri="{BB962C8B-B14F-4D97-AF65-F5344CB8AC3E}">
        <p14:creationId xmlns:p14="http://schemas.microsoft.com/office/powerpoint/2010/main" val="3188347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6A895D4-EE38-DF49-BC25-787FF7BC9C1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60311" y="0"/>
            <a:ext cx="8271378" cy="6859871"/>
          </a:xfrm>
        </p:spPr>
      </p:pic>
    </p:spTree>
    <p:extLst>
      <p:ext uri="{BB962C8B-B14F-4D97-AF65-F5344CB8AC3E}">
        <p14:creationId xmlns:p14="http://schemas.microsoft.com/office/powerpoint/2010/main" val="3592901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007A8C1-5127-1A46-BE89-BDCD3836B3D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51437" y="-16590"/>
            <a:ext cx="8289126" cy="6874590"/>
          </a:xfrm>
        </p:spPr>
      </p:pic>
    </p:spTree>
    <p:extLst>
      <p:ext uri="{BB962C8B-B14F-4D97-AF65-F5344CB8AC3E}">
        <p14:creationId xmlns:p14="http://schemas.microsoft.com/office/powerpoint/2010/main" val="230441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7F7B945-BD14-4B41-B4B6-988D8CBA374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60311" y="-1871"/>
            <a:ext cx="8271378" cy="6859871"/>
          </a:xfrm>
        </p:spPr>
      </p:pic>
    </p:spTree>
    <p:extLst>
      <p:ext uri="{BB962C8B-B14F-4D97-AF65-F5344CB8AC3E}">
        <p14:creationId xmlns:p14="http://schemas.microsoft.com/office/powerpoint/2010/main" val="212266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6B76D2D-BD85-C948-8231-B0BA9254DBD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66207" y="10439"/>
            <a:ext cx="8259585" cy="6847561"/>
          </a:xfrm>
        </p:spPr>
      </p:pic>
    </p:spTree>
    <p:extLst>
      <p:ext uri="{BB962C8B-B14F-4D97-AF65-F5344CB8AC3E}">
        <p14:creationId xmlns:p14="http://schemas.microsoft.com/office/powerpoint/2010/main" val="2055129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3</cp:revision>
  <dcterms:created xsi:type="dcterms:W3CDTF">2023-10-15T19:56:33Z</dcterms:created>
  <dcterms:modified xsi:type="dcterms:W3CDTF">2023-10-15T20:08:10Z</dcterms:modified>
</cp:coreProperties>
</file>